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Mtro. Fidel Gaona Urbina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Puebla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32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8261661241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2222359041 Ext. 8510300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fgaona@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inami.gob.mx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04494"/>
            <a:ext cx="377687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Estudios de Doctorado en Administración Pública.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Ciencias Penales.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725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5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  <a:endParaRPr lang="es-MX" sz="15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MX" sz="135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2019</a:t>
            </a:r>
            <a:endParaRPr lang="es-MX" sz="1350" b="1" dirty="0">
              <a:solidFill>
                <a:srgbClr val="A7802D"/>
              </a:solidFill>
              <a:effectLst/>
              <a:latin typeface="+mj-lt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Puebla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3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01/01/2023 - a la fecha: </a:t>
            </a:r>
            <a:r>
              <a:rPr lang="es-MX" sz="13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Tlaxcala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5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16/01/2022 – 31/12/2022: </a:t>
            </a:r>
            <a:r>
              <a:rPr lang="es-MX" sz="13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Puebla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16/06/2019 – 15/01/2022:</a:t>
            </a:r>
            <a:r>
              <a:rPr lang="es-MX" sz="13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Representante Local Zona Norte.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5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Cuenta con más de 15 años de experiencia en la Administración Pública, ocupando los siguientes puestos, entre otros: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+mj-lt"/>
              </a:rPr>
              <a:t>Subdirector de Licencias de Funcionamiento/Subdirector de Movilidad/Director de Apoyo Técnico del Sistema Estatal de Seguridad Pública/Subdirector General de Seguridad Pública y Vialidad.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Gobierno del Estado </a:t>
            </a:r>
            <a:r>
              <a:rPr lang="es-MX" sz="1350" b="1" baseline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de México</a:t>
            </a:r>
            <a:r>
              <a:rPr lang="es-MX" sz="1350" b="1">
                <a:solidFill>
                  <a:srgbClr val="660033"/>
                </a:solidFill>
                <a:latin typeface="Geomanist" panose="02000503000000020004" pitchFamily="50" charset="0"/>
              </a:rPr>
              <a:t>.</a:t>
            </a:r>
            <a:endParaRPr lang="es-MX" sz="135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+mj-lt"/>
              </a:rPr>
              <a:t>Director General de Programación y Evaluación  de Apoyos Directos.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Agricultura, Ganadería, Desarrollo Rural, Pesca y Alimentación. Apoyos y Servicios a la Comercialización Agropecuaria.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endParaRPr lang="es-MX" sz="1350" b="0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+mj-lt"/>
              </a:rPr>
              <a:t>Subdirector de la Policía Preventiva en Reynosa/Director de Seguridad Pública y Vialidad.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Gobierno del Estado de Tamaulipas.</a:t>
            </a:r>
            <a:endParaRPr lang="es-MX" sz="1400" b="1" dirty="0">
              <a:solidFill>
                <a:srgbClr val="660033"/>
              </a:solidFill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400" b="1" dirty="0">
              <a:solidFill>
                <a:srgbClr val="A7802D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4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2" name="Picture 2" descr="W:\SDCO_Zona Sur\SUR\CV TITULARES DE LAS O R\SEMBLANZAS CURRICULARES TOR -JUNIO 2024\FOTOS\PUEBLA FIDEL GAONA URBINA.png">
            <a:extLst>
              <a:ext uri="{FF2B5EF4-FFF2-40B4-BE49-F238E27FC236}">
                <a16:creationId xmlns:a16="http://schemas.microsoft.com/office/drawing/2014/main" id="{226A2379-17B8-49A1-BAA1-7B27990A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8" y="85239"/>
            <a:ext cx="1126435" cy="13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42411</TotalTime>
  <Words>236</Words>
  <Application>Microsoft Office PowerPoint</Application>
  <PresentationFormat>Panorámica</PresentationFormat>
  <Paragraphs>25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Bold</vt:lpstr>
      <vt:lpstr>Montserrat</vt:lpstr>
      <vt:lpstr>Geomanist Light</vt:lpstr>
      <vt:lpstr>Calibri</vt:lpstr>
      <vt:lpstr>Geomanist</vt:lpstr>
      <vt:lpstr>Wingdings</vt:lpstr>
      <vt:lpstr>Arial</vt:lpstr>
      <vt:lpstr>MadrePatria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2574</cp:revision>
  <cp:lastPrinted>2024-11-06T00:49:20Z</cp:lastPrinted>
  <dcterms:created xsi:type="dcterms:W3CDTF">2018-12-04T03:27:02Z</dcterms:created>
  <dcterms:modified xsi:type="dcterms:W3CDTF">2024-11-14T16:39:15Z</dcterms:modified>
</cp:coreProperties>
</file>